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7" r:id="rId1"/>
  </p:sldMasterIdLst>
  <p:sldIdLst>
    <p:sldId id="260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1" d="100"/>
          <a:sy n="91" d="100"/>
        </p:scale>
        <p:origin x="235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smtClean="0"/>
              <a:pPr/>
              <a:t>5/11/2020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78046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5/11/2020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0738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5/11/2020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2738025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5/11/2020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5554797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5/11/2020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84756798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5/11/2020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6317672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smtClean="0"/>
              <a:pPr/>
              <a:t>5/11/2020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69966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smtClean="0"/>
              <a:pPr/>
              <a:t>5/11/2020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0048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smtClean="0"/>
              <a:pPr/>
              <a:t>5/11/2020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32010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5/11/2020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30773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smtClean="0"/>
              <a:pPr/>
              <a:t>5/11/2020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1389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smtClean="0"/>
              <a:pPr/>
              <a:t>5/11/2020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3524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smtClean="0"/>
              <a:pPr/>
              <a:t>5/11/2020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6961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smtClean="0"/>
              <a:pPr/>
              <a:t>5/11/2020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34020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smtClean="0"/>
              <a:pPr/>
              <a:t>5/11/2020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78399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5/11/2020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0736050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B482E8-6E0E-1B4F-B1FD-C69DB9E858D9}" type="datetimeFigureOut">
              <a:rPr lang="en-US" smtClean="0"/>
              <a:pPr/>
              <a:t>5/11/2020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4882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  <p:sldLayoutId id="2147483680" r:id="rId13"/>
    <p:sldLayoutId id="2147483681" r:id="rId14"/>
    <p:sldLayoutId id="2147483682" r:id="rId15"/>
    <p:sldLayoutId id="2147483683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Forward pass">
            <a:hlinkClick r:id="" action="ppaction://media"/>
            <a:extLst>
              <a:ext uri="{FF2B5EF4-FFF2-40B4-BE49-F238E27FC236}">
                <a16:creationId xmlns:a16="http://schemas.microsoft.com/office/drawing/2014/main" id="{EF43F64F-73E4-420F-9B3F-DAAB9AAC85A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2671" y="652768"/>
            <a:ext cx="11031523" cy="620523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F007186-FAD1-48AC-A737-7B87CEAE9F7D}"/>
              </a:ext>
            </a:extLst>
          </p:cNvPr>
          <p:cNvSpPr txBox="1"/>
          <p:nvPr/>
        </p:nvSpPr>
        <p:spPr>
          <a:xfrm>
            <a:off x="402671" y="0"/>
            <a:ext cx="84393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The input is then given a forward pass where each Layer’s corresponding weights and biases perform a given mathematical function.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1C7248-613D-4165-A13A-8BA3B85C968B}"/>
              </a:ext>
            </a:extLst>
          </p:cNvPr>
          <p:cNvSpPr txBox="1"/>
          <p:nvPr/>
        </p:nvSpPr>
        <p:spPr>
          <a:xfrm>
            <a:off x="9374670" y="0"/>
            <a:ext cx="34394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Credits : 3Blue1Brown on YouTube</a:t>
            </a:r>
          </a:p>
        </p:txBody>
      </p:sp>
    </p:spTree>
    <p:extLst>
      <p:ext uri="{BB962C8B-B14F-4D97-AF65-F5344CB8AC3E}">
        <p14:creationId xmlns:p14="http://schemas.microsoft.com/office/powerpoint/2010/main" val="113797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278</TotalTime>
  <Words>26</Words>
  <Application>Microsoft Office PowerPoint</Application>
  <PresentationFormat>Widescreen</PresentationFormat>
  <Paragraphs>2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Trebuchet MS</vt:lpstr>
      <vt:lpstr>Wingdings 3</vt:lpstr>
      <vt:lpstr>Facet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Basics of Machine Learning with Python</dc:title>
  <dc:creator>Evam Kaushik</dc:creator>
  <cp:lastModifiedBy>Evam Kaushik</cp:lastModifiedBy>
  <cp:revision>25</cp:revision>
  <dcterms:created xsi:type="dcterms:W3CDTF">2020-05-09T22:39:26Z</dcterms:created>
  <dcterms:modified xsi:type="dcterms:W3CDTF">2020-05-10T23:03:31Z</dcterms:modified>
</cp:coreProperties>
</file>

<file path=docProps/thumbnail.jpeg>
</file>